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27" r:id="rId2"/>
    <p:sldId id="1223" r:id="rId3"/>
    <p:sldId id="1226" r:id="rId4"/>
    <p:sldId id="1225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9" autoAdjust="0"/>
    <p:restoredTop sz="94783" autoAdjust="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7/21/20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7/21/20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6" y="1582578"/>
            <a:ext cx="7315525" cy="1234440"/>
          </a:xfrm>
        </p:spPr>
        <p:txBody>
          <a:bodyPr/>
          <a:lstStyle/>
          <a:p>
            <a:r>
              <a:rPr lang="en-US" dirty="0"/>
              <a:t>VMware Tanzu GemFire</a:t>
            </a:r>
            <a:br>
              <a:rPr lang="en-US" dirty="0"/>
            </a:br>
            <a:r>
              <a:rPr lang="en-US" dirty="0"/>
              <a:t>VMware Tanzu Application Service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273826" y="2817018"/>
            <a:ext cx="5116452" cy="416403"/>
          </a:xfrm>
        </p:spPr>
        <p:txBody>
          <a:bodyPr/>
          <a:lstStyle/>
          <a:p>
            <a:r>
              <a:rPr lang="en-US" dirty="0"/>
              <a:t>Install and Tanzu GemFire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54377-6F27-6049-957A-36053B334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31588" y="5854100"/>
            <a:ext cx="3657600" cy="355601"/>
          </a:xfrm>
        </p:spPr>
        <p:txBody>
          <a:bodyPr/>
          <a:lstStyle/>
          <a:p>
            <a:r>
              <a:rPr lang="en-US" dirty="0"/>
              <a:t>Charlie Black</a:t>
            </a:r>
          </a:p>
          <a:p>
            <a:r>
              <a:rPr lang="en-US" dirty="0"/>
              <a:t>Tanzu GemFire Product Manager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0E4AD-7D77-8E46-82CD-34C20A78EF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/>
            <a:r>
              <a:rPr lang="en-US" dirty="0"/>
              <a:t>Short recap of What is Tanzu GemFire and Tanzu Application Service for Kubernetes</a:t>
            </a:r>
          </a:p>
          <a:p>
            <a:pPr marL="342900" indent="-342900"/>
            <a:r>
              <a:rPr lang="en-US" dirty="0"/>
              <a:t>Overview of installation</a:t>
            </a:r>
          </a:p>
          <a:p>
            <a:pPr marL="342900" indent="-342900"/>
            <a:r>
              <a:rPr lang="en-US" dirty="0"/>
              <a:t>Time-lapse install</a:t>
            </a:r>
          </a:p>
          <a:p>
            <a:pPr marL="342900" indent="-342900"/>
            <a:r>
              <a:rPr lang="en-US" dirty="0"/>
              <a:t>Complete a Node Application with Tanzu GemFire</a:t>
            </a:r>
          </a:p>
          <a:p>
            <a:pPr marL="342900" indent="-342900"/>
            <a:r>
              <a:rPr lang="en-US" dirty="0"/>
              <a:t>CF PUSH</a:t>
            </a:r>
          </a:p>
          <a:p>
            <a:pPr marL="342900" indent="-342900"/>
            <a:r>
              <a:rPr lang="en-US" dirty="0"/>
              <a:t>Test Drive the Node Application</a:t>
            </a:r>
          </a:p>
          <a:p>
            <a:pPr marL="342900" indent="-34290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3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, game&#10;&#10;Description automatically generated">
            <a:extLst>
              <a:ext uri="{FF2B5EF4-FFF2-40B4-BE49-F238E27FC236}">
                <a16:creationId xmlns:a16="http://schemas.microsoft.com/office/drawing/2014/main" id="{FF0DE187-63F3-534D-81D7-5FB0AD7ADD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6CB44F3-128B-6642-9484-7F4FC5DDA9F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b="1" dirty="0"/>
              <a:t>High-performance key-value database for modern cloud native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69CFB-17C7-984D-894A-F4349C4F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GemFire for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32D3F-0CDF-8042-A10F-1F59A2A2AEA2}"/>
              </a:ext>
            </a:extLst>
          </p:cNvPr>
          <p:cNvSpPr txBox="1"/>
          <p:nvPr/>
        </p:nvSpPr>
        <p:spPr>
          <a:xfrm>
            <a:off x="5794614" y="5892281"/>
            <a:ext cx="5786199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</a:t>
            </a:r>
            <a:r>
              <a:rPr lang="en-US" sz="2000" dirty="0" err="1"/>
              <a:t>tanzu.vmware.com</a:t>
            </a:r>
            <a:r>
              <a:rPr lang="en-US" sz="2000" dirty="0"/>
              <a:t>/</a:t>
            </a:r>
            <a:r>
              <a:rPr lang="en-US" sz="2000" dirty="0" err="1"/>
              <a:t>gemfire</a:t>
            </a:r>
            <a:r>
              <a:rPr lang="en-US" sz="2000" dirty="0"/>
              <a:t>  to learn more </a:t>
            </a:r>
          </a:p>
        </p:txBody>
      </p:sp>
    </p:spTree>
    <p:extLst>
      <p:ext uri="{BB962C8B-B14F-4D97-AF65-F5344CB8AC3E}">
        <p14:creationId xmlns:p14="http://schemas.microsoft.com/office/powerpoint/2010/main" val="7472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D33EC1F0-E3D3-354E-AF31-0DBE28CE1D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7B8D1-B719-EA40-B708-56FC2C4FFBC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Here is my code, run it in the cloud, I don't care how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9266-FAE6-4343-8F14-63E36F7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Application Service for Kubernetes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DA003-4901-3F43-9776-042A3C4289F3}"/>
              </a:ext>
            </a:extLst>
          </p:cNvPr>
          <p:cNvSpPr txBox="1"/>
          <p:nvPr/>
        </p:nvSpPr>
        <p:spPr>
          <a:xfrm>
            <a:off x="4739851" y="5892280"/>
            <a:ext cx="6833024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https://tanzu.vmware.com/application-service to learn more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61B1B-6166-174F-A315-48980A5EE9B5}"/>
              </a:ext>
            </a:extLst>
          </p:cNvPr>
          <p:cNvSpPr txBox="1"/>
          <p:nvPr/>
        </p:nvSpPr>
        <p:spPr>
          <a:xfrm>
            <a:off x="615950" y="5892281"/>
            <a:ext cx="75020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/>
              <a:t>cf</a:t>
            </a:r>
            <a:r>
              <a:rPr lang="en-US" sz="2000" dirty="0"/>
              <a:t> push</a:t>
            </a:r>
          </a:p>
        </p:txBody>
      </p:sp>
    </p:spTree>
    <p:extLst>
      <p:ext uri="{BB962C8B-B14F-4D97-AF65-F5344CB8AC3E}">
        <p14:creationId xmlns:p14="http://schemas.microsoft.com/office/powerpoint/2010/main" val="25108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112</Words>
  <Application>Microsoft Macintosh PowerPoint</Application>
  <PresentationFormat>Custom</PresentationFormat>
  <Paragraphs>18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Open Sans</vt:lpstr>
      <vt:lpstr>VMware_dark_16x9</vt:lpstr>
      <vt:lpstr>VMware Tanzu GemFire VMware Tanzu Application Service</vt:lpstr>
      <vt:lpstr>PowerPoint Presentation</vt:lpstr>
      <vt:lpstr>Tanzu GemFire for Kubernetes</vt:lpstr>
      <vt:lpstr>Tanzu Application Service for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2020-07-21T23:57:24Z</dcterms:modified>
</cp:coreProperties>
</file>